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C68E14-3359-E37B-AFEE-9287D44C1A32}" name="Neta Rosenthal" initials="NR" userId="S::neta@civix.org.il::1d1d7854-d691-4f90-8db6-f17308695a55" providerId="AD"/>
  <p188:author id="{77BA3180-A978-DE8E-F6D3-24349DB6A3F0}" name="Naomi Slaney" initials="" userId="S::Naomi@civix.org.il::ae89337e-8b88-4e9a-b21c-ec4c406abd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F80"/>
    <a:srgbClr val="FBF7F5"/>
    <a:srgbClr val="FFE4D1"/>
    <a:srgbClr val="C3D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6AFD5-87FC-144C-82CB-2478DA9896C3}" v="15" dt="2025-05-07T09:58:19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6037"/>
  </p:normalViewPr>
  <p:slideViewPr>
    <p:cSldViewPr snapToGrid="0">
      <p:cViewPr varScale="1">
        <p:scale>
          <a:sx n="103" d="100"/>
          <a:sy n="103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D44CC-63A8-2746-91D3-AE83B371561D}" type="datetimeFigureOut">
              <a:rPr lang="en-IL" smtClean="0"/>
              <a:t>14/05/2025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7D861-39C8-D044-9C1A-972404A166B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0260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close-up of a certificate&#10;&#10;Description automatically generated">
            <a:extLst>
              <a:ext uri="{FF2B5EF4-FFF2-40B4-BE49-F238E27FC236}">
                <a16:creationId xmlns:a16="http://schemas.microsoft.com/office/drawing/2014/main" id="{FF04C3A6-ED53-4BFD-35EA-8F1C347BE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0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5066C15E-EE1F-054A-A96D-EE8FF57A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4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9FF13D1-DAB6-6155-7BFB-85DFF1C7D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5C9A080-06BE-25DD-762A-C814D9D99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3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5559003-6A1F-72E4-F96A-2BAEBB243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1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C12180F0-A275-1551-8415-AE304DE38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0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D6BB6B8D-C347-1F41-8D07-D4C8A4D75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8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BEC634F-BE60-9EAB-368B-ECB459EFC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7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creen&#10;&#10;Description automatically generated">
            <a:extLst>
              <a:ext uri="{FF2B5EF4-FFF2-40B4-BE49-F238E27FC236}">
                <a16:creationId xmlns:a16="http://schemas.microsoft.com/office/drawing/2014/main" id="{05786BD2-A777-5D70-1316-D1A0897E5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E2DB40-30FB-FF95-6DF9-877B34674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CF3C2E09E4E4F86145DC2EC3CCC13" ma:contentTypeVersion="16" ma:contentTypeDescription="Create a new document." ma:contentTypeScope="" ma:versionID="3f6986c551e53fdef3c7f6e089c89ea9">
  <xsd:schema xmlns:xsd="http://www.w3.org/2001/XMLSchema" xmlns:xs="http://www.w3.org/2001/XMLSchema" xmlns:p="http://schemas.microsoft.com/office/2006/metadata/properties" xmlns:ns2="ad397af1-8ff3-41e2-9b46-a5c3bc258d24" xmlns:ns3="8e2aa4e5-2233-4418-a6ac-fb6c703e47f2" targetNamespace="http://schemas.microsoft.com/office/2006/metadata/properties" ma:root="true" ma:fieldsID="682b9fba181e08cd89508d2d92b1c16d" ns2:_="" ns3:_="">
    <xsd:import namespace="ad397af1-8ff3-41e2-9b46-a5c3bc258d24"/>
    <xsd:import namespace="8e2aa4e5-2233-4418-a6ac-fb6c703e47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97af1-8ff3-41e2-9b46-a5c3bc258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1b8e600-3a96-4cdb-8945-0e6f641448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aa4e5-2233-4418-a6ac-fb6c703e47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44b941-2dbd-4657-8ce7-e766047632e3}" ma:internalName="TaxCatchAll" ma:showField="CatchAllData" ma:web="8e2aa4e5-2233-4418-a6ac-fb6c703e47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397af1-8ff3-41e2-9b46-a5c3bc258d24">
      <Terms xmlns="http://schemas.microsoft.com/office/infopath/2007/PartnerControls"/>
    </lcf76f155ced4ddcb4097134ff3c332f>
    <TaxCatchAll xmlns="8e2aa4e5-2233-4418-a6ac-fb6c703e47f2" xsi:nil="true"/>
  </documentManagement>
</p:properties>
</file>

<file path=customXml/itemProps1.xml><?xml version="1.0" encoding="utf-8"?>
<ds:datastoreItem xmlns:ds="http://schemas.openxmlformats.org/officeDocument/2006/customXml" ds:itemID="{CDFA33FF-D30E-48A1-94CA-A76C1855C7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AE6A48-4048-4B17-9280-4CF2F6D79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397af1-8ff3-41e2-9b46-a5c3bc258d24"/>
    <ds:schemaRef ds:uri="8e2aa4e5-2233-4418-a6ac-fb6c703e47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D88D03-795D-40B3-9470-1893F0BE273E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8e2aa4e5-2233-4418-a6ac-fb6c703e47f2"/>
    <ds:schemaRef ds:uri="ad397af1-8ff3-41e2-9b46-a5c3bc258d24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Amalia Shemtov</cp:lastModifiedBy>
  <cp:revision>4</cp:revision>
  <dcterms:created xsi:type="dcterms:W3CDTF">2025-04-29T11:19:38Z</dcterms:created>
  <dcterms:modified xsi:type="dcterms:W3CDTF">2025-05-14T13:07:22Z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0x010100D66CF3C2E09E4E4F86145DC2EC3CCC13</vt:lpwstr>
  </property>
  <property fmtid="{D5CDD505-2E9C-101B-9397-08002B2CF9AE}" pid="3" name="MediaServiceImageTags">
    <vt:lpwstr/>
  </property>
</Properties>
</file>